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713" r:id="rId2"/>
    <p:sldMasterId id="2147485738" r:id="rId3"/>
    <p:sldMasterId id="2147485801" r:id="rId4"/>
  </p:sldMasterIdLst>
  <p:notesMasterIdLst>
    <p:notesMasterId r:id="rId38"/>
  </p:notesMasterIdLst>
  <p:handoutMasterIdLst>
    <p:handoutMasterId r:id="rId39"/>
  </p:handoutMasterIdLst>
  <p:sldIdLst>
    <p:sldId id="1565" r:id="rId5"/>
    <p:sldId id="387" r:id="rId6"/>
    <p:sldId id="620" r:id="rId7"/>
    <p:sldId id="621" r:id="rId8"/>
    <p:sldId id="622" r:id="rId9"/>
    <p:sldId id="395" r:id="rId10"/>
    <p:sldId id="396" r:id="rId11"/>
    <p:sldId id="397" r:id="rId12"/>
    <p:sldId id="290" r:id="rId13"/>
    <p:sldId id="402" r:id="rId14"/>
    <p:sldId id="410" r:id="rId15"/>
    <p:sldId id="411" r:id="rId16"/>
    <p:sldId id="1046" r:id="rId17"/>
    <p:sldId id="1047" r:id="rId18"/>
    <p:sldId id="1048" r:id="rId19"/>
    <p:sldId id="1567" r:id="rId20"/>
    <p:sldId id="1100" r:id="rId21"/>
    <p:sldId id="1459" r:id="rId22"/>
    <p:sldId id="1953" r:id="rId23"/>
    <p:sldId id="1460" r:id="rId24"/>
    <p:sldId id="1461" r:id="rId25"/>
    <p:sldId id="260" r:id="rId26"/>
    <p:sldId id="1943" r:id="rId27"/>
    <p:sldId id="1944" r:id="rId28"/>
    <p:sldId id="1945" r:id="rId29"/>
    <p:sldId id="1946" r:id="rId30"/>
    <p:sldId id="1947" r:id="rId31"/>
    <p:sldId id="1948" r:id="rId32"/>
    <p:sldId id="1949" r:id="rId33"/>
    <p:sldId id="1950" r:id="rId34"/>
    <p:sldId id="1951" r:id="rId35"/>
    <p:sldId id="1952" r:id="rId36"/>
    <p:sldId id="1045" r:id="rId37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Tsui" initials="L" lastIdx="1" clrIdx="0">
    <p:extLst>
      <p:ext uri="{19B8F6BF-5375-455C-9EA6-DF929625EA0E}">
        <p15:presenceInfo xmlns:p15="http://schemas.microsoft.com/office/powerpoint/2012/main" userId="LukTsui" providerId="None"/>
      </p:ext>
    </p:extLst>
  </p:cmAuthor>
  <p:cmAuthor id="2" name="frxujy2@gmail.com" initials="f" lastIdx="1" clrIdx="1">
    <p:extLst>
      <p:ext uri="{19B8F6BF-5375-455C-9EA6-DF929625EA0E}">
        <p15:presenceInfo xmlns:p15="http://schemas.microsoft.com/office/powerpoint/2012/main" userId="6e7ea2678dc14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FF00"/>
    <a:srgbClr val="FFFF00"/>
    <a:srgbClr val="00CC00"/>
    <a:srgbClr val="660066"/>
    <a:srgbClr val="51237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30" autoAdjust="0"/>
    <p:restoredTop sz="95256" autoAdjust="0"/>
  </p:normalViewPr>
  <p:slideViewPr>
    <p:cSldViewPr>
      <p:cViewPr varScale="1">
        <p:scale>
          <a:sx n="82" d="100"/>
          <a:sy n="82" d="100"/>
        </p:scale>
        <p:origin x="1200" y="58"/>
      </p:cViewPr>
      <p:guideLst>
        <p:guide orient="horz" pos="1389"/>
        <p:guide pos="2880"/>
      </p:guideLst>
    </p:cSldViewPr>
  </p:slideViewPr>
  <p:outlineViewPr>
    <p:cViewPr>
      <p:scale>
        <a:sx n="33" d="100"/>
        <a:sy n="33" d="100"/>
      </p:scale>
      <p:origin x="0" y="-3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9E434BEC-FFDF-407C-B36A-7E6E92F2CF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9106A7BB-B673-4C9F-822C-A6DA7F07A1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2980" name="Rectangle 4">
            <a:extLst>
              <a:ext uri="{FF2B5EF4-FFF2-40B4-BE49-F238E27FC236}">
                <a16:creationId xmlns:a16="http://schemas.microsoft.com/office/drawing/2014/main" id="{B8476977-40B5-4166-8AA5-CD064D67A9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2981" name="Rectangle 5">
            <a:extLst>
              <a:ext uri="{FF2B5EF4-FFF2-40B4-BE49-F238E27FC236}">
                <a16:creationId xmlns:a16="http://schemas.microsoft.com/office/drawing/2014/main" id="{1D418DE5-D065-4586-8273-35E41EA4864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FD5FA5-C688-463F-82D7-1CC8B588A5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97CDEC1-499A-4081-860E-2DEFDEA49E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6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7344972-3D56-4733-8F8F-54F6110335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6" charset="-120"/>
              </a:defRPr>
            </a:lvl1pPr>
          </a:lstStyle>
          <a:p>
            <a:pPr>
              <a:defRPr/>
            </a:pPr>
            <a:fld id="{8141C3CC-9046-4D12-8CA9-C825304E7497}" type="datetimeFigureOut">
              <a:rPr lang="zh-TW" altLang="en-US"/>
              <a:pPr>
                <a:defRPr/>
              </a:pPr>
              <a:t>2023/4/2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84B0E05A-4327-4EA7-941C-79BD4838F0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96C045DB-EA39-447A-A1D0-5A5258B10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6549C9-A55F-41E3-ADD6-224AA6609A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6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30A96E6-D748-4966-8428-F6B711C12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B8CD88-6670-49A6-A8FA-697F26EF3E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682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1631AB-5FE0-4A4B-8145-B1CF97B8A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93E650-4F2F-4E5F-AB1A-2A3ABEEC8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0EEDBA-B509-4613-BDE8-22433B0FA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16C8-A30D-49D6-9457-38F1970CFE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43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845A30-591F-423C-9AD2-D8F569E00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D77948-3B3D-41B2-B04F-93FED7778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EBEC00-8334-4BEF-8319-22E27BF41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46F3A-2CCA-4912-B10A-D75FE8F0B3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205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90C447-697E-4ED6-8575-3B5610A6A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8DB035-061D-4881-BF0A-EF5670E06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E262A6-1139-48FE-949B-34E5D687B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A586-C14F-4869-8293-741D1AE6DB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108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0AD3D-F1E7-4CD8-A447-F2F4F2AA8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C2D77-C907-43E4-A1CC-2F2657133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0B8CA-D03B-4FFE-A49B-5A112C8C8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FD3D-7CA4-4679-871C-04C3160F66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313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0D00E2-F036-4162-BD8C-A708AD563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8603D9-794D-4F39-B7C2-1FB6F6D23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07FB6C-CEC3-4F26-917E-27F59771C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A19E9-97F7-4E0A-AA3F-AE9CB5E848B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29284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37940F-C09F-4745-824E-4C550D991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24800D-9F81-4C02-A9C1-954B6FF54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F7228B-F8CF-4699-B976-C545BB47C5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6363-9342-4822-B754-C05F5CAF99C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88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498E1B-7EAF-439F-8B14-A2AAA0F74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70C639-FC4D-4E50-B968-5E7BB5B74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F162C8-FA34-4BB5-A655-AE529D394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1CA4-2DC7-4C00-9912-3DF8DE0FB63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75816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AE420-F7ED-420E-BEF6-78E60FF666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8B620-E325-4A14-8650-313A8080F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8551AB-C0C3-4885-8755-A5430CF35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68F7-0B0C-4311-83B1-1EF95B8B8C0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34402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5EEB87-708E-4294-9CAA-3CA441BFE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71DF52-0771-4298-A7C1-02BBEC6CE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3D2F5B-BFC4-47C1-A4D2-7923F4A9B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F965-E02D-47B1-A890-5372B6C0823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21226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8B84CD-5020-4673-B2DE-106109368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E534CD-FDFA-4D42-AF39-92C5A37ED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D6005D-3E92-4830-AA27-827252376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2A88B-02A9-43D2-9ED7-A064FB7502A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7686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2B1872-F2DF-4BE1-91DF-345A9A3D09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9FCADC-49F4-4C2E-9EF6-18F3EEA40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3B0D26-84C4-40B3-A5FC-C49218D30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1680C-7E3A-43CC-8A5F-0D39CBE9537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6604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BA1F9-C811-49BA-93F9-C65191004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53FEAE-A31B-4121-B640-0E1DD36B84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4AE98B-0C18-4049-BF22-2DD99F776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7E540-9F84-4F48-B698-D139E07F5E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2302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FC6BA-0E4C-47B7-83E8-C1BA6FE70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10E02-8B20-45E1-94D9-D40A35C4E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7A224-DC98-4061-8A35-4687076CA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4193-6B79-483B-96A3-9463A3ACBFC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2022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87E27F-A25F-43CC-8011-6FFF4712E5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EE5656-4A17-46F7-87BA-7D5F1ED498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C4F387-0F95-4529-BA5F-BCF8049D1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2BD00-E5D9-4084-8C4F-39C622A9315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54816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D622D0-F1F6-454F-AFC3-E4C61C579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C0203F-D5B2-47A1-AAB5-6B4666C7D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994D68-0C01-451F-97B9-3FE474876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0183-04BF-4F10-B3BD-89F0BE055A3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3153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F73C5F-7587-4F47-9C8D-40F439021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DF9D3B-8D7D-4EA4-8A02-A7E26FFDC7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6C736C-CD08-4967-A81D-16B42D700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6365-6324-4AF8-98B5-197B38D4B66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48169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CBFF38-DCBF-4AC7-95D0-BCB2EE29D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C3A502-FDA2-4D8F-A780-5AA420662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E6B27-CB42-42E1-9368-D6FDC2142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6FA85-BED2-4CD7-8E8F-1AF33D8B67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888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B56BFE-AF5A-4E1A-9E62-15D438D812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94396F-9AF3-4FEB-B47A-A870215D5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920782-7A75-4F4E-9426-5A13D4A5E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1605-BC65-4411-8E89-3B10B744DA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6113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6DEEE6-30F2-4AD4-AD33-9070612A5F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39F73C-4858-4587-99C2-A71095599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B423FD-0807-4733-B250-2006DF835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A18F4-AF5C-4210-9B12-02F17D75AD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7833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66B1D9-8F6B-45E0-8D67-462CACDF5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7ECDC-700F-45E2-8424-BBB9583BDC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8711C-1EDE-4FEA-A293-07370B00EA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FEA85-6F0B-437D-86A6-C7534DA8EC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7840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0AEEA4-0A65-4786-919F-F73F7D202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ADC589-4125-4B8D-9D00-BCEA0D0D0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663B5B0-29E2-4C23-9741-64884694E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743E-83D1-41FA-91AF-3C138DECED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9301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60A0D1-660B-4BD3-9827-29DDA4ACA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939921-4977-4B33-BD6A-C8D7CCF4F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BB5AA1-3F8D-4139-A7B4-3B464F13B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57125-C71F-4B5E-AD54-31BF798608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518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18E096-F86B-4A50-AD73-FDFBDF996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6CF66-5D18-46D0-B6C3-D7EAB6CE5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BED8B8-AC7F-4E68-8651-B35796DE3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113C6-CBBB-4BE3-8A71-B01CAF520D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974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A927CC-80EB-4C99-B675-8CB382FEE5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FA9E93-3D3A-49FF-B060-07DC33B79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9B4601-9F2E-409C-88BD-53198B409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B31E1-945B-4FF5-8899-48568532E6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5409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B1552-2744-4774-A840-40003C226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519FD-802A-4067-BD73-F13138DE8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28641-02D8-403A-B74C-F76E442C2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1D86-9200-497D-9AB0-4604FCAF95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1616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D2BAC-3F3C-40AA-9F6D-161B57A87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E271C-69AD-46E0-A32A-B456C5241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B3543B-7FCA-440F-A393-6023FF8B9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5B9B-1E48-4593-9230-6458B8B83B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358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5F51A-B81B-45EB-96AB-56F3E832B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FB686D-00CD-41CB-A061-A72BA4FA6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FFD4F9-4CBF-46F5-8823-6B24AE800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5EA88-12E4-4CB4-BDCD-339EF70FDC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6552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321ABB-14D9-47C3-8FCB-EFF0B3EE9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F6A9DD-520C-4AC0-8AEE-DA80EC673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483015-3840-482E-B2B0-938102966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0AB08-F58E-4F02-80A3-764A18CF0A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761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987615-72F3-4EC7-91B6-CDAAEC656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EEED61-65F5-4889-B6C6-B6E92206E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78770-3CD2-4F46-A1D3-2A7BFB410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BC0F-ED5C-41FB-99A2-081110467E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0373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ED6C7C-D2B4-4E52-89C8-2888FF0C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E832-1DB7-4F30-BDA9-1223A29E9C90}" type="datetimeFigureOut">
              <a:rPr lang="zh-TW" altLang="en-US"/>
              <a:pPr>
                <a:defRPr/>
              </a:pPr>
              <a:t>2023/4/2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52F026-0BE5-4DBE-9B54-12080F25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278130-2B0D-4F9F-8DD0-96C7E313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738D0-9567-4AAA-B97A-490A48BD3B3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653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5FC668-1234-4DC0-8E17-AB307754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8DF7-90E3-46AD-A627-C2B429DF1B13}" type="datetimeFigureOut">
              <a:rPr lang="zh-TW" altLang="en-US"/>
              <a:pPr>
                <a:defRPr/>
              </a:pPr>
              <a:t>2023/4/2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17885F-3585-4070-BD33-A281B12F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4B7759-58D9-4A10-92FB-3C947783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BF48D-03F2-40BF-A936-1AE51BE504A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561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520C55-7EB7-410C-83CE-EEE561DD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D104-10AA-4E6F-A854-0F9666E46BC8}" type="datetimeFigureOut">
              <a:rPr lang="zh-TW" altLang="en-US"/>
              <a:pPr>
                <a:defRPr/>
              </a:pPr>
              <a:t>2023/4/2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2A9034-25FC-490B-96F9-42AF8099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0C71DE-91EB-47EE-BB26-2692F085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CE352-4A7A-4C0B-9816-EDD5B658910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098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E18B9149-5AC8-4818-BF07-08FE5D69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B410-823D-4887-83FB-F645C4F0B16A}" type="datetimeFigureOut">
              <a:rPr lang="zh-TW" altLang="en-US"/>
              <a:pPr>
                <a:defRPr/>
              </a:pPr>
              <a:t>2023/4/2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D56A6BA2-2BC6-4ACF-A0A1-1D0CB269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2C54519-EE45-477D-8521-B7D94228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971D6-0551-462D-BABF-6ADE8AD076F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56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2C420-B588-4136-9444-A3FF4E5EA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05DFF-175E-408E-B737-4DCAFDA65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1DB1-9DC1-4806-AFDC-602C3D6F3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31AD-7FCF-4A58-A154-4DC0AFCA22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1917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E50530A6-4A83-4A4C-A3A9-6DA0F4D8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72FD-5B3A-4ECC-9EA2-B5CE8325314E}" type="datetimeFigureOut">
              <a:rPr lang="zh-TW" altLang="en-US"/>
              <a:pPr>
                <a:defRPr/>
              </a:pPr>
              <a:t>2023/4/2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D8EBF579-E140-431E-801F-F09FA023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EA4313CE-6639-45DB-8364-7666703C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1F794-DBD3-4049-B0A6-B41EBE64E0D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095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447F83E0-467E-40D3-9F32-93B518A7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D2E00-111D-4E93-94CA-6519FCBB504E}" type="datetimeFigureOut">
              <a:rPr lang="zh-TW" altLang="en-US"/>
              <a:pPr>
                <a:defRPr/>
              </a:pPr>
              <a:t>2023/4/2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42270DE5-F451-4A36-B4DC-A6376470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7D3BFFD6-4CAB-4410-B91D-0724F11C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C96AB-26B2-44F4-8E22-0E2FBFC528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440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F576B6D4-4CFE-4B5C-8661-65394535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3011-264E-4DA6-A7A2-6877D9D8EA22}" type="datetimeFigureOut">
              <a:rPr lang="zh-TW" altLang="en-US"/>
              <a:pPr>
                <a:defRPr/>
              </a:pPr>
              <a:t>2023/4/2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6E25C971-D64A-427B-AF98-1819ADFB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DDCF1035-FF6E-485F-AA1D-7C6C3A29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9E2B6-EA33-4CD7-AEC2-5FB6B173426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509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AD8D894C-5517-4BF1-99AD-F14A2D2B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505A-2F57-45ED-8AD8-6C61AC69E084}" type="datetimeFigureOut">
              <a:rPr lang="zh-TW" altLang="en-US"/>
              <a:pPr>
                <a:defRPr/>
              </a:pPr>
              <a:t>2023/4/2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5625435F-E1FF-42B0-AC4E-B9457898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BD47C85C-1CB4-425E-B1E8-97B6D25F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3E363-2C91-413F-B16F-2EA45D2E5A7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377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A02E8769-EEA7-4AF0-977A-E2061537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E685-A675-4802-A887-D0E566D434A6}" type="datetimeFigureOut">
              <a:rPr lang="zh-TW" altLang="en-US"/>
              <a:pPr>
                <a:defRPr/>
              </a:pPr>
              <a:t>2023/4/2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479BE5B3-E390-46E8-846B-28C28B2D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D8709692-8EA4-44D9-B72F-993F7E5D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ECDC-D042-4C83-89B8-B92996B5321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180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2A892A-D086-467F-A38B-15C47186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2DB1-4328-497F-832A-B45D4264C47C}" type="datetimeFigureOut">
              <a:rPr lang="zh-TW" altLang="en-US"/>
              <a:pPr>
                <a:defRPr/>
              </a:pPr>
              <a:t>2023/4/2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B2E96E-A691-48DF-AB05-1A0F79A0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4E9252-3D62-479F-B130-1A395643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B05DB-CAAF-4AAB-8229-8EF06279D03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960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B8DEE4-8BD5-4D41-A76E-F7952D74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4AD7-4A92-4A13-99FB-F3980A39D577}" type="datetimeFigureOut">
              <a:rPr lang="zh-TW" altLang="en-US"/>
              <a:pPr>
                <a:defRPr/>
              </a:pPr>
              <a:t>2023/4/2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3FD518-0BFE-4465-A486-E0D0886E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90E05B-9CAB-4E7C-A626-132582DF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3166-0873-4B36-BE73-680E79D1EC6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62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FE570E-6D3F-425A-A7F0-F6538046C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A00237-D239-40DA-92D9-E8E849A579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A80C67-B941-4934-83ED-703132176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7AA23-9883-45D7-B973-AB6F06F38B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763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668732-E6CB-4D80-8525-2803F3090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3A0815-9BAB-491B-911A-EEB3A1E65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88F7B9-2CFA-452A-81E6-F9ABC4F21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9D34E-41AE-42B7-9415-BFCE683522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130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EE1074-CAED-4F0F-85C2-56488FAF2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46BDB5-FDEE-48DB-98F5-B6559A55E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A2CC63-ED8E-41E0-BD04-C16E2E04E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0269-857B-45BB-8417-26F8A4B30D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157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98AC9C-664D-433D-8F31-04D928D7E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F4837-1667-4650-98F8-4D24AC49E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4835DB-83E0-4D83-A923-34BBC5906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578AF-7533-42C3-AB76-041F889FA3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25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9604E-FBCC-4449-B395-F06412E3B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6FD79-41D9-4D1B-852B-5884FCEE1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01B3C3-0F4F-4CB9-84DA-6BAF0C248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A7C6-3F4E-437C-AC7F-2B9F757ECB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093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FD0F4A-8A20-4F95-906F-652310945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9326BF-D8E3-49DA-9B03-56410C577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635F0E-C759-48AA-91B5-4C894BC6AD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FC41E2-A2D5-4F8D-850D-9424E37EB4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AEDCC9-94B8-4A29-B8CA-D83E40C195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7E2175-1AFB-4B70-AAA3-94FEC97BD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21" r:id="rId2"/>
    <p:sldLayoutId id="2147485622" r:id="rId3"/>
    <p:sldLayoutId id="2147485623" r:id="rId4"/>
    <p:sldLayoutId id="2147485624" r:id="rId5"/>
    <p:sldLayoutId id="2147485625" r:id="rId6"/>
    <p:sldLayoutId id="2147485626" r:id="rId7"/>
    <p:sldLayoutId id="2147485627" r:id="rId8"/>
    <p:sldLayoutId id="2147485628" r:id="rId9"/>
    <p:sldLayoutId id="2147485629" r:id="rId10"/>
    <p:sldLayoutId id="2147485630" r:id="rId11"/>
    <p:sldLayoutId id="21474856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219D184-443B-43AA-B627-CAA526B1D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1E13D66-C985-4AE9-B0CA-068AB9A60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>
            <a:extLst>
              <a:ext uri="{FF2B5EF4-FFF2-40B4-BE49-F238E27FC236}">
                <a16:creationId xmlns:a16="http://schemas.microsoft.com/office/drawing/2014/main" id="{6106F9B8-6907-49FE-A585-93FD51A72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1" name="Rectangle 5">
            <a:extLst>
              <a:ext uri="{FF2B5EF4-FFF2-40B4-BE49-F238E27FC236}">
                <a16:creationId xmlns:a16="http://schemas.microsoft.com/office/drawing/2014/main" id="{045953EA-AEED-4732-887C-22740B65D2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2" name="Rectangle 6">
            <a:extLst>
              <a:ext uri="{FF2B5EF4-FFF2-40B4-BE49-F238E27FC236}">
                <a16:creationId xmlns:a16="http://schemas.microsoft.com/office/drawing/2014/main" id="{9A583CFA-8946-4F77-8525-73A7DEF2E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306C61A5-B27C-42B2-BD34-7B19398B85A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520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  <p:sldLayoutId id="2147485715" r:id="rId2"/>
    <p:sldLayoutId id="2147485716" r:id="rId3"/>
    <p:sldLayoutId id="2147485717" r:id="rId4"/>
    <p:sldLayoutId id="2147485718" r:id="rId5"/>
    <p:sldLayoutId id="2147485719" r:id="rId6"/>
    <p:sldLayoutId id="2147485720" r:id="rId7"/>
    <p:sldLayoutId id="2147485721" r:id="rId8"/>
    <p:sldLayoutId id="2147485722" r:id="rId9"/>
    <p:sldLayoutId id="2147485723" r:id="rId10"/>
    <p:sldLayoutId id="2147485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8428C2-9F0A-4407-95C7-F2ED0BB4D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493300F-922B-4FB4-85FF-66498DD28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8531C2-7B1B-4BF9-B8DE-C84B6882AA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55C121-8E49-48D6-8838-634C3AB219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B94FBC-63A8-450E-8B41-A881D53BBA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0E6AF3B-917E-4F8D-B9DB-980521A2DE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08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9" r:id="rId1"/>
    <p:sldLayoutId id="2147485740" r:id="rId2"/>
    <p:sldLayoutId id="2147485741" r:id="rId3"/>
    <p:sldLayoutId id="2147485742" r:id="rId4"/>
    <p:sldLayoutId id="2147485743" r:id="rId5"/>
    <p:sldLayoutId id="2147485744" r:id="rId6"/>
    <p:sldLayoutId id="2147485745" r:id="rId7"/>
    <p:sldLayoutId id="2147485746" r:id="rId8"/>
    <p:sldLayoutId id="2147485747" r:id="rId9"/>
    <p:sldLayoutId id="2147485748" r:id="rId10"/>
    <p:sldLayoutId id="2147485749" r:id="rId11"/>
    <p:sldLayoutId id="2147485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CFF1BDD5-5CB3-4DBD-B3F0-04E438F67E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56E9C5A7-57CF-4956-BBF2-1A2427D330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BD8B97-DB1C-4EBC-A91C-55585A17D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6DBCF3-30FD-435D-828D-F0A2BFF57951}" type="datetimeFigureOut">
              <a:rPr lang="zh-TW" altLang="en-US"/>
              <a:pPr>
                <a:defRPr/>
              </a:pPr>
              <a:t>2023/4/2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ACE939-F69F-4495-8211-F48F9F819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C2DA7B-8977-4ACE-A612-D8CDD2797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964A21F-7D0C-476F-8D4E-64F0E384320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6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02" r:id="rId1"/>
    <p:sldLayoutId id="2147485803" r:id="rId2"/>
    <p:sldLayoutId id="2147485804" r:id="rId3"/>
    <p:sldLayoutId id="2147485805" r:id="rId4"/>
    <p:sldLayoutId id="2147485806" r:id="rId5"/>
    <p:sldLayoutId id="2147485807" r:id="rId6"/>
    <p:sldLayoutId id="2147485808" r:id="rId7"/>
    <p:sldLayoutId id="2147485809" r:id="rId8"/>
    <p:sldLayoutId id="2147485810" r:id="rId9"/>
    <p:sldLayoutId id="2147485811" r:id="rId10"/>
    <p:sldLayoutId id="2147485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Rhje79LiDg" TargetMode="External"/><Relationship Id="rId2" Type="http://schemas.openxmlformats.org/officeDocument/2006/relationships/hyperlink" Target="https://www.google.com/search?q=pomp+and+circumstance%E4%B8%AD%E6%96%87&amp;ei=j-MkZKvJOdKi-QbfjqXoBA&amp;oq=pomp+and+circumstance&amp;gs_lcp=Cgxnd3Mtd2l6LXNlcnAQARgAMgoIABBHENYEELADMgoIABBHENYEELADMgoIABBHENYEELADMgoIABBHENYEELADMgoIABBHENYEELADMgoIABBHENYEELADMgoIABBHENYEELADMgoIABBHENYEELADMgoIABBHENYEELADMgoIABBHENYEELADSgQIQRgAUABYAGDyGmgBcAF4AIABAIgBAJIBAJgBAMgBCsABAQ&amp;sclient=gws-wiz-serp#fpstate=ive&amp;vld=cid:c448e4e9,vid:zRhje79LiD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6552728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復活慶典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2023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4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8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lvl="0" algn="ctr" eaLnBrk="1" hangingPunct="1">
              <a:lnSpc>
                <a:spcPts val="7200"/>
              </a:lnSpc>
              <a:spcBef>
                <a:spcPts val="600"/>
              </a:spcBef>
              <a:buNone/>
              <a:defRPr/>
            </a:pPr>
            <a:r>
              <a:rPr lang="zh-TW" altLang="en-US" sz="6000" dirty="0">
                <a:solidFill>
                  <a:srgbClr val="FFFFFF"/>
                </a:solidFill>
                <a:ea typeface="華康粗黑體" pitchFamily="49" charset="-120"/>
              </a:rPr>
              <a:t>夜 間 禮 儀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zh-TW" altLang="en-US" sz="6000" dirty="0">
                <a:solidFill>
                  <a:srgbClr val="FFFF00"/>
                </a:solidFill>
                <a:ea typeface="華康儷中黑" panose="020B0509000000000000" pitchFamily="49" charset="-120"/>
              </a:rPr>
              <a:t>死亡與復活</a:t>
            </a:r>
            <a:endParaRPr lang="en-US" altLang="zh-TW" sz="60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kumimoji="1" lang="en-US" altLang="zh-TW" sz="24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創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1:1-2:2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出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14:15-15:1</a:t>
            </a:r>
            <a:r>
              <a:rPr lang="en-US" altLang="zh-HK" sz="240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依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55:1-11;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羅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6:3-11;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瑪</a:t>
            </a:r>
            <a:r>
              <a:rPr lang="en-US" altLang="zh-HK" sz="240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28:1--10)</a:t>
            </a:r>
            <a:endParaRPr lang="en-US" altLang="zh-TW" sz="2400" dirty="0">
              <a:solidFill>
                <a:schemeClr val="bg1"/>
              </a:solidFill>
              <a:highlight>
                <a:srgbClr val="FF0000"/>
              </a:highlight>
              <a:latin typeface="Arial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感恩</a:t>
            </a:r>
            <a:r>
              <a:rPr lang="en-US" altLang="zh-TW" dirty="0">
                <a:solidFill>
                  <a:srgbClr val="00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2000" dirty="0">
                <a:solidFill>
                  <a:srgbClr val="00FF00"/>
                </a:solidFill>
                <a:ea typeface="華康粗黑體" panose="020B0709000000000000" pitchFamily="49" charset="-120"/>
              </a:rPr>
              <a:t>基督徒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</a:rPr>
              <a:t>基本心態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祭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崇拜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宴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共融</a:t>
            </a:r>
          </a:p>
        </p:txBody>
      </p:sp>
    </p:spTree>
    <p:extLst>
      <p:ext uri="{BB962C8B-B14F-4D97-AF65-F5344CB8AC3E}">
        <p14:creationId xmlns:p14="http://schemas.microsoft.com/office/powerpoint/2010/main" val="329915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CB0931D-BE17-44C4-B027-869992E80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趁可找到上主的時候，你們應尋找他；趁他在近處的時候，你們應呼求他。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罪人應離開自己的行徑，惡人該拋棄自己的思念，來歸附上主，好讓上主憐憫他。來歸附我們的天主吧！因為他是富於仁慈的。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上主的話。  </a:t>
            </a:r>
            <a:endParaRPr lang="en-US" altLang="zh-TW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感謝天主。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zh-TW" altLang="en-US" dirty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FDC26445-2ECE-4096-A08C-89A31E723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6237288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2/2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5A08ADF-F8A4-4F25-8BA7-0DDAAECED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562"/>
            <a:ext cx="9144000" cy="6492876"/>
          </a:xfrm>
        </p:spPr>
        <p:txBody>
          <a:bodyPr/>
          <a:lstStyle/>
          <a:p>
            <a:pPr marL="0" indent="0" eaLnBrk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恭讀聖保祿宗徒致羅馬人書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6:3-11</a:t>
            </a:r>
          </a:p>
          <a:p>
            <a:pPr marL="0" indent="0" algn="just" eaLnBrk="1">
              <a:lnSpc>
                <a:spcPts val="48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弟兄姊妹們：難道你們不知道：我們受過洗，歸於基督耶穌的人，就是受洗，歸於他的死亡嗎？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我們藉著洗禮，已歸於死亡，與他同葬了，為的是基督怎樣藉著父的光榮，從死者中復活了，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我們也怎樣在新生活中度生。</a:t>
            </a:r>
          </a:p>
          <a:p>
            <a:pPr marL="0" indent="0" algn="just" eaLnBrk="1">
              <a:lnSpc>
                <a:spcPts val="48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如果我們藉著同他相似的死亡，已與他結合，也要藉著同他相似的復活，與他結合，因為我們知道，我們的舊人，已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AA8E92EE-21E6-436C-BBCB-7CF11C82C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6446663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1/2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D969E2C7-14E5-4F59-96FC-5CDBB5648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與他同釘在十字架上了，使那屬罪惡的自我消逝，好叫我們不再作罪惡的奴隸，因為已死的人，便脫離了罪惡。</a:t>
            </a:r>
          </a:p>
          <a:p>
            <a:pPr marL="0" indent="0" algn="just" eaLnBrk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所以，如果我們與基督同死，我們相信也要與他同生，因為我們知道：基督既從死者中復活，就不再死；死亡不再統治他了。你們也要這樣，看自己是死於罪惡，在基督耶穌內活於天主的人。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上主的話。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感謝天主。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6D0ADDFD-D5F7-420A-BE9E-27F367BCD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308725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2/2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E55850F-0BE5-4B13-9374-1A3CEBC47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1804"/>
            <a:ext cx="9144000" cy="6554391"/>
          </a:xfrm>
        </p:spPr>
        <p:txBody>
          <a:bodyPr/>
          <a:lstStyle/>
          <a:p>
            <a:pPr marL="0" indent="0" algn="just" eaLnBrk="1"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恭讀聖瑪竇福音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28:1-10</a:t>
            </a:r>
          </a:p>
          <a:p>
            <a:pPr marL="0" indent="0" algn="just"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Courier New" panose="02070309020205020404" pitchFamily="49" charset="0"/>
              </a:rPr>
              <a:t>安息日一過，一周的第一日，天快亮時，瑪利亞瑪達肋納，和另外一位瑪利亞，來看墳墓。忽然發生了大地震，因為上主的天使從天降來，上前把石頭滾開，坐在上面。天使的容貌好像閃電；他的衣服潔白如雪。看守的人由於怕他，嚇得打顫，變得好像死人一樣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Courier New" panose="02070309020205020404" pitchFamily="49" charset="0"/>
            </a:endParaRPr>
          </a:p>
          <a:p>
            <a:pPr marL="0" indent="0" algn="just"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Courier New" panose="02070309020205020404" pitchFamily="49" charset="0"/>
              </a:rPr>
              <a:t>天使對婦女說：「你們不要害怕！我知道你們尋找被釘死的耶穌。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Courier New" panose="02070309020205020404" pitchFamily="49" charset="0"/>
            </a:endParaRPr>
          </a:p>
        </p:txBody>
      </p:sp>
      <p:sp>
        <p:nvSpPr>
          <p:cNvPr id="75779" name="Text Box 6">
            <a:extLst>
              <a:ext uri="{FF2B5EF4-FFF2-40B4-BE49-F238E27FC236}">
                <a16:creationId xmlns:a16="http://schemas.microsoft.com/office/drawing/2014/main" id="{F4AD506E-D270-41DB-A3B9-DF85B166A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336" y="6309320"/>
            <a:ext cx="129614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1/3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29C61BE-F790-41A6-97B5-7A69A7E67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569348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Courier New" panose="02070309020205020404" pitchFamily="49" charset="0"/>
              </a:rPr>
              <a:t>他不在這裡，因為他已經照他所說的，復活了。你們來看看安放過他的地方；並且快去告訴他的門徒：他已經由死者中復活了。看！他在你們之先，到加里肋亞去；在那裡，你們要看見他。看！我已經告訴了你們。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Courier New" panose="02070309020205020404" pitchFamily="49" charset="0"/>
              </a:rPr>
              <a:t>婦女們趕快離開墳墓，又恐懼，又非常喜樂，跑去報告耶穌的門徒。</a:t>
            </a:r>
          </a:p>
        </p:txBody>
      </p:sp>
      <p:sp>
        <p:nvSpPr>
          <p:cNvPr id="76803" name="Text Box 7">
            <a:extLst>
              <a:ext uri="{FF2B5EF4-FFF2-40B4-BE49-F238E27FC236}">
                <a16:creationId xmlns:a16="http://schemas.microsoft.com/office/drawing/2014/main" id="{401C6628-1A01-4DE3-93BE-5ED018C27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352" y="6361113"/>
            <a:ext cx="1008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2/3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75860C5-D3D9-48BC-A1C3-05DBD58D5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641356"/>
          </a:xfrm>
        </p:spPr>
        <p:txBody>
          <a:bodyPr/>
          <a:lstStyle/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Courier New" panose="02070309020205020404" pitchFamily="49" charset="0"/>
              </a:rPr>
              <a:t>忽然，耶穌迎面而來，對婦女們說：「願你們平安！」她們於是上前，抱住耶穌的腳，朝拜了他。耶穌對她們說：「不要害怕！你們去，報告我的兄弟，叫他們往加里肋亞去；他們要在那裡看見我。」</a:t>
            </a: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　</a:t>
            </a:r>
            <a:endParaRPr lang="en-US" altLang="zh-TW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Courier New" panose="02070309020205020404" pitchFamily="49" charset="0"/>
              </a:rPr>
              <a:t>——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Courier New" panose="02070309020205020404" pitchFamily="49" charset="0"/>
              </a:rPr>
              <a:t>基督，我們讚美你。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zh-TW" altLang="en-US" sz="48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Courier New" panose="02070309020205020404" pitchFamily="49" charset="0"/>
            </a:endParaRPr>
          </a:p>
        </p:txBody>
      </p:sp>
      <p:sp>
        <p:nvSpPr>
          <p:cNvPr id="77827" name="Text Box 6">
            <a:extLst>
              <a:ext uri="{FF2B5EF4-FFF2-40B4-BE49-F238E27FC236}">
                <a16:creationId xmlns:a16="http://schemas.microsoft.com/office/drawing/2014/main" id="{FB115BE2-FC51-4BA6-8D83-B2F23641A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60" y="6237312"/>
            <a:ext cx="1331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3/3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6552728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復活慶典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2023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4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8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lvl="0" algn="ctr" eaLnBrk="1" hangingPunct="1">
              <a:lnSpc>
                <a:spcPts val="7200"/>
              </a:lnSpc>
              <a:spcBef>
                <a:spcPts val="600"/>
              </a:spcBef>
              <a:buNone/>
              <a:defRPr/>
            </a:pPr>
            <a:r>
              <a:rPr lang="zh-TW" altLang="en-US" sz="6000" dirty="0">
                <a:solidFill>
                  <a:srgbClr val="FFFFFF"/>
                </a:solidFill>
                <a:ea typeface="華康粗黑體" pitchFamily="49" charset="-120"/>
              </a:rPr>
              <a:t>夜 間 禮 儀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zh-TW" altLang="en-US" sz="6000" dirty="0">
                <a:solidFill>
                  <a:srgbClr val="FFFF00"/>
                </a:solidFill>
                <a:ea typeface="華康儷中黑" panose="020B0509000000000000" pitchFamily="49" charset="-120"/>
              </a:rPr>
              <a:t>死亡與復活</a:t>
            </a:r>
            <a:endParaRPr lang="en-US" altLang="zh-TW" sz="60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kumimoji="1" lang="en-US" altLang="zh-TW" sz="24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創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1:1-2:2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; 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出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14:15-15:1</a:t>
            </a:r>
            <a:r>
              <a:rPr lang="en-US" altLang="zh-HK" sz="240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; 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依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55:1-11; 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羅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ea typeface="華康中黑體" panose="020B0509000000000000" pitchFamily="49" charset="-120"/>
                <a:cs typeface="華康中黑體" panose="020B0509000000000000" pitchFamily="49" charset="-120"/>
              </a:rPr>
              <a:t>6:3-11; 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瑪</a:t>
            </a:r>
            <a:r>
              <a:rPr lang="en-US" altLang="zh-HK" sz="240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華康中黑體" panose="020B0509000000000000" pitchFamily="49" charset="-120"/>
                <a:cs typeface="華康中黑體" panose="020B0509000000000000" pitchFamily="49" charset="-120"/>
              </a:rPr>
              <a:t>28:1--10)</a:t>
            </a:r>
            <a:endParaRPr lang="en-US" altLang="zh-TW" sz="2400" dirty="0">
              <a:solidFill>
                <a:schemeClr val="bg1"/>
              </a:solidFill>
              <a:highlight>
                <a:srgbClr val="FF0000"/>
              </a:highlight>
              <a:latin typeface="Arial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感恩</a:t>
            </a:r>
            <a:r>
              <a:rPr lang="en-US" altLang="zh-TW" dirty="0">
                <a:solidFill>
                  <a:srgbClr val="00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2000" dirty="0">
                <a:solidFill>
                  <a:srgbClr val="00FF00"/>
                </a:solidFill>
                <a:ea typeface="華康粗黑體" panose="020B0709000000000000" pitchFamily="49" charset="-120"/>
              </a:rPr>
              <a:t>基督徒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</a:rPr>
              <a:t>基本心態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祭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崇拜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宴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共融</a:t>
            </a:r>
          </a:p>
        </p:txBody>
      </p:sp>
    </p:spTree>
    <p:extLst>
      <p:ext uri="{BB962C8B-B14F-4D97-AF65-F5344CB8AC3E}">
        <p14:creationId xmlns:p14="http://schemas.microsoft.com/office/powerpoint/2010/main" val="106831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BC9C6E34-AA4F-4A24-91F9-552506F70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在起初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天主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創造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了天地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天主的神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在水面上運行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天主說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「有光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!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」就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有了光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天主看了他造的一切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認為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樣樣都很好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上主在那一天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從埃及人手中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拯救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了以色列人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請來吧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!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請來買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不花錢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不收費的酒和奶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!</a:t>
            </a:r>
          </a:p>
          <a:p>
            <a:pPr eaLnBrk="1"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我們藉著洗禮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已歸於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死亡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與他同葬了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為的是基督怎樣從死者中復活了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我們也怎樣在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新生活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中度生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.</a:t>
            </a:r>
            <a:endParaRPr lang="zh-TW" altLang="en-US" sz="4000" dirty="0">
              <a:solidFill>
                <a:schemeClr val="bg1"/>
              </a:solidFill>
              <a:ea typeface="華康粗黑體" panose="020B0709000000000000" pitchFamily="49" charset="-120"/>
              <a:cs typeface="華康中黑體" panose="020B0509000000000000" pitchFamily="49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BC9C6E34-AA4F-4A24-91F9-552506F70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eaLnBrk="1">
              <a:spcBef>
                <a:spcPts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在起初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天主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創造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了天地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天主的神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在水面上運行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天主說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「有光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」就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有了光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1">
              <a:spcBef>
                <a:spcPts val="0"/>
              </a:spcBef>
              <a:buFontTx/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天主看了他造的一切</a:t>
            </a:r>
            <a:r>
              <a:rPr lang="en-US" altLang="zh-TW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認為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樣樣都很好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五年前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中美關係良好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孔子學院處處有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 中文很受重視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特朗普孫女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/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德國小孩唸唐詩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).</a:t>
            </a: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九零年代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中台關係融洽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徐在台極受歡迎 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dirty="0">
                <a:solidFill>
                  <a:srgbClr val="FFFF00"/>
                </a:solidFill>
                <a:ea typeface="華康儷中黑" panose="020B0509000000000000" pitchFamily="49" charset="-120"/>
              </a:rPr>
              <a:t>台省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教育陳廳長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徐的德育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生命教育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正視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曾經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 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全球化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大行其道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分工精緻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全球受惠</a:t>
            </a:r>
            <a:endParaRPr lang="en-US" altLang="zh-TW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曾經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 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大同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在望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天下一家</a:t>
            </a:r>
            <a:endParaRPr lang="en-US" altLang="zh-TW" sz="4000" dirty="0">
              <a:solidFill>
                <a:srgbClr val="FF0000"/>
              </a:solidFill>
              <a:highlight>
                <a:srgbClr val="FFFF00"/>
              </a:highlight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24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A2455A5-09BE-4A22-9120-A927AE04C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681337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5546C2C-B5CE-4D8B-85B8-2A28E973B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36447"/>
            <a:ext cx="9125339" cy="6532913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40E7B61D-F022-439E-AC65-C1E36817A047}"/>
              </a:ext>
            </a:extLst>
          </p:cNvPr>
          <p:cNvSpPr/>
          <p:nvPr/>
        </p:nvSpPr>
        <p:spPr>
          <a:xfrm>
            <a:off x="1790331" y="3356991"/>
            <a:ext cx="522778" cy="5958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56A99872-C80B-4911-B17A-667669F97702}"/>
              </a:ext>
            </a:extLst>
          </p:cNvPr>
          <p:cNvSpPr/>
          <p:nvPr/>
        </p:nvSpPr>
        <p:spPr>
          <a:xfrm>
            <a:off x="8009662" y="3068960"/>
            <a:ext cx="522778" cy="5958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CDE1650-A1AA-4ABA-A696-C6B2343A9E5E}"/>
              </a:ext>
            </a:extLst>
          </p:cNvPr>
          <p:cNvSpPr/>
          <p:nvPr/>
        </p:nvSpPr>
        <p:spPr>
          <a:xfrm>
            <a:off x="7524328" y="4013242"/>
            <a:ext cx="522778" cy="5958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50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19698E3-37FF-4EAB-96C9-046AF2965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42888"/>
            <a:ext cx="9144000" cy="6858000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恭讀創世紀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1:1-2:2</a:t>
            </a: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</a:rPr>
              <a:t>在起初，天主創造了天地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。大地還是混沌空虛，深淵上還是一團黑暗，天主的神，在水面上運行。</a:t>
            </a: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天主說：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「有光！」就有了光。</a:t>
            </a:r>
            <a:r>
              <a:rPr lang="zh-TW" altLang="en-US" sz="4000" i="1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    </a:t>
            </a:r>
            <a:endParaRPr lang="en-US" altLang="zh-TW" sz="4000" i="1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天主見光好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，就將光與黑暗分開。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天主稱光為「晝」，稱黑暗為「夜」。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過了晚上，過了早晨，這是第一天。</a:t>
            </a:r>
          </a:p>
        </p:txBody>
      </p:sp>
      <p:sp>
        <p:nvSpPr>
          <p:cNvPr id="76803" name="Text Box 6">
            <a:extLst>
              <a:ext uri="{FF2B5EF4-FFF2-40B4-BE49-F238E27FC236}">
                <a16:creationId xmlns:a16="http://schemas.microsoft.com/office/drawing/2014/main" id="{F557F170-68C7-4E53-93FF-E2E93B01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6308725"/>
            <a:ext cx="57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>
                <a:solidFill>
                  <a:schemeClr val="bg1"/>
                </a:solidFill>
              </a:rPr>
              <a:t>1/4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BC9C6E34-AA4F-4A24-91F9-552506F70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eaLnBrk="1">
              <a:buFontTx/>
              <a:buNone/>
            </a:pPr>
            <a:r>
              <a:rPr lang="zh-TW" altLang="en-US" sz="35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上主在那一天</a:t>
            </a:r>
            <a:r>
              <a:rPr lang="en-US" altLang="zh-TW" sz="3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5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從埃及人手中</a:t>
            </a:r>
            <a:r>
              <a:rPr lang="en-US" altLang="zh-TW" sz="3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500" dirty="0">
                <a:solidFill>
                  <a:srgbClr val="FFFF00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拯救</a:t>
            </a:r>
            <a:r>
              <a:rPr lang="zh-TW" altLang="en-US" sz="35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了以色列人</a:t>
            </a:r>
            <a:r>
              <a:rPr lang="en-US" altLang="zh-TW" sz="3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請來吧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請來買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不花錢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不收費的酒和奶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享受不花錢的東西？</a:t>
            </a:r>
            <a:b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</a:b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惟江上之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清風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與山間之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</a:rPr>
              <a:t>明月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耳得之而為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聲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目遇之而成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色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取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之無禁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用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之不竭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是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</a:rPr>
              <a:t>造物者之無盡藏也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</a:p>
          <a:p>
            <a:pPr eaLnBrk="1">
              <a:buFontTx/>
              <a:buNone/>
            </a:pPr>
            <a:r>
              <a:rPr lang="zh-TW" altLang="en-US" sz="4400" dirty="0">
                <a:solidFill>
                  <a:srgbClr val="FFFF00"/>
                </a:solidFill>
                <a:ea typeface="華康粗黑體" panose="020B0709000000000000" pitchFamily="49" charset="-120"/>
              </a:rPr>
              <a:t>晚食</a:t>
            </a:r>
            <a:r>
              <a:rPr lang="zh-TW" altLang="en-US" sz="4400" dirty="0">
                <a:solidFill>
                  <a:schemeClr val="bg1"/>
                </a:solidFill>
                <a:ea typeface="華康粗黑體" panose="020B0709000000000000" pitchFamily="49" charset="-120"/>
              </a:rPr>
              <a:t>以當肉</a:t>
            </a:r>
            <a:r>
              <a:rPr lang="en-US" altLang="zh-TW" sz="44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ea typeface="華康粗黑體" panose="020B0709000000000000" pitchFamily="49" charset="-120"/>
              </a:rPr>
              <a:t>安步</a:t>
            </a:r>
            <a:r>
              <a:rPr lang="zh-TW" altLang="en-US" sz="4400" dirty="0">
                <a:solidFill>
                  <a:schemeClr val="bg1"/>
                </a:solidFill>
                <a:ea typeface="華康粗黑體" panose="020B0709000000000000" pitchFamily="49" charset="-120"/>
              </a:rPr>
              <a:t>以當車</a:t>
            </a:r>
            <a:r>
              <a:rPr lang="en-US" altLang="zh-TW" sz="4400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ea typeface="華康粗黑體" panose="020B0709000000000000" pitchFamily="49" charset="-120"/>
              </a:rPr>
              <a:t>無罪</a:t>
            </a:r>
            <a:r>
              <a:rPr lang="zh-TW" altLang="en-US" sz="4400" dirty="0">
                <a:solidFill>
                  <a:schemeClr val="bg1"/>
                </a:solidFill>
                <a:ea typeface="華康粗黑體" panose="020B0709000000000000" pitchFamily="49" charset="-120"/>
              </a:rPr>
              <a:t>以當貴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.</a:t>
            </a:r>
          </a:p>
          <a:p>
            <a:pPr eaLnBrk="1">
              <a:spcBef>
                <a:spcPts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    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粗黑體" panose="020B0709000000000000" pitchFamily="49" charset="-120"/>
              </a:rPr>
              <a:t>家和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粗黑體" panose="020B0709000000000000" pitchFamily="49" charset="-120"/>
              </a:rPr>
              <a:t>以當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粗黑體" panose="020B0709000000000000" pitchFamily="49" charset="-120"/>
              </a:rPr>
              <a:t>天堂</a:t>
            </a:r>
            <a:endParaRPr lang="en-US" altLang="zh-TW" sz="4000" dirty="0">
              <a:solidFill>
                <a:srgbClr val="FFFF00"/>
              </a:solidFill>
              <a:highlight>
                <a:srgbClr val="FF0000"/>
              </a:highlight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18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BC9C6E34-AA4F-4A24-91F9-552506F70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eaLnBrk="1"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我們藉著洗禮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已歸於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死亡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與他同葬了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為的是基督怎樣從死者中復活了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我們也怎樣在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新生活</a:t>
            </a:r>
            <a:r>
              <a:rPr lang="en-US" altLang="zh-TW" sz="2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000" dirty="0">
                <a:solidFill>
                  <a:srgbClr val="00FF00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今生</a:t>
            </a:r>
            <a:r>
              <a:rPr lang="en-US" altLang="zh-TW" sz="2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中度生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>
              <a:spcAft>
                <a:spcPts val="12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死而復生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生命之律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自然律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神律</a:t>
            </a:r>
            <a:endParaRPr lang="en-US" altLang="zh-TW" sz="4000" dirty="0">
              <a:solidFill>
                <a:schemeClr val="bg1"/>
              </a:solidFill>
              <a:ea typeface="華康粗黑體" panose="020B0709000000000000" pitchFamily="49" charset="-120"/>
              <a:cs typeface="華康中黑體" panose="020B0509000000000000" pitchFamily="49" charset="-120"/>
            </a:endParaRPr>
          </a:p>
          <a:p>
            <a:pPr eaLnBrk="1"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生生死死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死死生生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生中有死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死中有生</a:t>
            </a:r>
            <a:endParaRPr lang="en-US" altLang="zh-TW" sz="4000" dirty="0">
              <a:solidFill>
                <a:schemeClr val="bg1"/>
              </a:solidFill>
              <a:ea typeface="華康粗黑體" panose="020B0709000000000000" pitchFamily="49" charset="-120"/>
              <a:cs typeface="華康中黑體" panose="020B0509000000000000" pitchFamily="49" charset="-120"/>
            </a:endParaRPr>
          </a:p>
          <a:p>
            <a:pPr eaLnBrk="1">
              <a:buNone/>
            </a:pP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粗黑體" panose="020B0709000000000000" pitchFamily="49" charset="-120"/>
                <a:cs typeface="華康中黑體" panose="020B0509000000000000" pitchFamily="49" charset="-120"/>
              </a:rPr>
              <a:t>未知生</a:t>
            </a:r>
            <a:r>
              <a:rPr lang="en-US" altLang="zh-TW" sz="4000" dirty="0">
                <a:solidFill>
                  <a:srgbClr val="FFFF00"/>
                </a:solidFill>
                <a:highlight>
                  <a:srgbClr val="FF0000"/>
                </a:highlight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粗黑體" panose="020B0709000000000000" pitchFamily="49" charset="-120"/>
                <a:cs typeface="華康中黑體" panose="020B0509000000000000" pitchFamily="49" charset="-120"/>
              </a:rPr>
              <a:t>焉知死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不能逃避生老病死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四苦</a:t>
            </a: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  <a:cs typeface="華康中黑體" panose="020B0509000000000000" pitchFamily="49" charset="-120"/>
            </a:endParaRPr>
          </a:p>
          <a:p>
            <a:pPr eaLnBrk="1">
              <a:spcBef>
                <a:spcPts val="0"/>
              </a:spcBef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                             </a:t>
            </a:r>
            <a:r>
              <a:rPr lang="zh-TW" altLang="en-US" sz="28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不要 </a:t>
            </a: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不問蒼生問鬼神</a:t>
            </a:r>
            <a:endParaRPr lang="en-US" altLang="zh-TW" sz="4000" dirty="0">
              <a:solidFill>
                <a:srgbClr val="FFFF00"/>
              </a:solidFill>
              <a:ea typeface="華康粗黑體" panose="020B0709000000000000" pitchFamily="49" charset="-120"/>
              <a:cs typeface="華康中黑體" panose="020B0509000000000000" pitchFamily="49" charset="-120"/>
            </a:endParaRPr>
          </a:p>
          <a:p>
            <a:pPr eaLnBrk="1">
              <a:buNone/>
            </a:pP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  <a:cs typeface="華康中黑體" panose="020B0509000000000000" pitchFamily="49" charset="-120"/>
              </a:rPr>
              <a:t>未知死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  <a:cs typeface="華康中黑體" panose="020B0509000000000000" pitchFamily="49" charset="-120"/>
              </a:rPr>
              <a:t>焉知生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擺脫死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超越死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不為鏡花水月而活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活得精彩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  <a:cs typeface="華康中黑體" panose="020B0509000000000000" pitchFamily="49" charset="-120"/>
              </a:rPr>
              <a:t>非圖後來福報也</a:t>
            </a: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  <a:cs typeface="華康中黑體" panose="020B0509000000000000" pitchFamily="49" charset="-120"/>
            </a:endParaRPr>
          </a:p>
          <a:p>
            <a:pPr eaLnBrk="1">
              <a:buNone/>
            </a:pPr>
            <a:endParaRPr lang="zh-TW" altLang="en-US" sz="4000" dirty="0">
              <a:solidFill>
                <a:srgbClr val="00FF00"/>
              </a:solidFill>
              <a:ea typeface="華康粗黑體" panose="020B0709000000000000" pitchFamily="49" charset="-120"/>
              <a:cs typeface="華康中黑體" panose="020B0509000000000000" pitchFamily="49" charset="-12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F0003B1-2179-40E5-BFC8-820B970C5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65" y="1544821"/>
            <a:ext cx="1458608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45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F224F17A-6CC4-40FA-B77A-0E9EACBEA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寒山問拾得：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600" spc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600" spc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000" marR="0" lvl="0" indent="-457200" algn="l" defTabSz="914400" rtl="0" eaLnBrk="1" fontAlgn="auto" latinLnBrk="0" hangingPunc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寒山問拾得：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「人家謗我、欺我、辱我、笑我、輕我、惡我、罵我、騙我時如何？」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0" indent="-720000" algn="l" eaLnBrk="1" fontAlgn="auto">
              <a:lnSpc>
                <a:spcPts val="38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寒山問拾得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「人家謗我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欺我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辱我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笑我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輕我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惡我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罵我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騙我時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如何</a:t>
            </a:r>
            <a:r>
              <a:rPr kumimoji="0" lang="zh-TW" altLang="en-US" kern="1200" dirty="0">
                <a:solidFill>
                  <a:schemeClr val="bg1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？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」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0" indent="-720000" algn="l" eaLnBrk="1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拾得云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「只可忍他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由他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避他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耐他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敬他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不要理他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再等幾年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看他怎樣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」</a:t>
            </a:r>
          </a:p>
        </p:txBody>
      </p:sp>
      <p:pic>
        <p:nvPicPr>
          <p:cNvPr id="3075" name="Picture 2" descr="C:\Users\Luke\Desktop\吃虧是福3.jpg">
            <a:extLst>
              <a:ext uri="{FF2B5EF4-FFF2-40B4-BE49-F238E27FC236}">
                <a16:creationId xmlns:a16="http://schemas.microsoft.com/office/drawing/2014/main" id="{92530DEA-8B24-414B-BF83-2F95146F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" y="22548"/>
            <a:ext cx="4752528" cy="224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文字方塊 4">
            <a:extLst>
              <a:ext uri="{FF2B5EF4-FFF2-40B4-BE49-F238E27FC236}">
                <a16:creationId xmlns:a16="http://schemas.microsoft.com/office/drawing/2014/main" id="{EE7A2728-DD18-4B09-AA91-9BF77B233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5" y="2204864"/>
            <a:ext cx="9036496" cy="2185214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華康儷中黑" panose="020B0509000000000000" pitchFamily="49" charset="-120"/>
                <a:cs typeface="Calibri" panose="020F0502020204030204" pitchFamily="34" charset="0"/>
              </a:rPr>
              <a:t>滿者損之機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華康儷中黑" panose="020B0509000000000000" pitchFamily="49" charset="-120"/>
                <a:cs typeface="Calibri" panose="020F0502020204030204" pitchFamily="34" charset="0"/>
              </a:rPr>
              <a:t>虧者盈之漸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華康儷中黑" panose="020B0509000000000000" pitchFamily="49" charset="-120"/>
                <a:cs typeface="Calibri" panose="020F0502020204030204" pitchFamily="34" charset="0"/>
              </a:rPr>
              <a:t>損於己則益於彼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華康儷中黑" panose="020B0509000000000000" pitchFamily="49" charset="-120"/>
                <a:cs typeface="Calibri" panose="020F0502020204030204" pitchFamily="34" charset="0"/>
              </a:rPr>
              <a:t>外得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華康儷中黑" panose="020B0509000000000000" pitchFamily="49" charset="-120"/>
                <a:cs typeface="Calibri" panose="020F0502020204030204" pitchFamily="34" charset="0"/>
              </a:rPr>
              <a:t>人情之平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華康儷中黑" panose="020B0509000000000000" pitchFamily="49" charset="-120"/>
                <a:cs typeface="Calibri" panose="020F0502020204030204" pitchFamily="34" charset="0"/>
              </a:rPr>
              <a:t>內得我心之安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華康儷中黑" panose="020B0509000000000000" pitchFamily="49" charset="-120"/>
                <a:cs typeface="Calibri" panose="020F0502020204030204" pitchFamily="34" charset="0"/>
              </a:rPr>
              <a:t>既平且安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華康儷中黑" panose="020B0509000000000000" pitchFamily="49" charset="-120"/>
                <a:cs typeface="Calibri" panose="020F0502020204030204" pitchFamily="34" charset="0"/>
              </a:rPr>
              <a:t>福即在是矣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3200" spc="300" dirty="0">
                <a:solidFill>
                  <a:schemeClr val="bg1"/>
                </a:solidFill>
                <a:ea typeface="華康正顏楷體W7" panose="03000709000000000000" pitchFamily="65" charset="-120"/>
                <a:cs typeface="Calibri" panose="020F0502020204030204" pitchFamily="34" charset="0"/>
              </a:rPr>
              <a:t>       </a:t>
            </a:r>
            <a:r>
              <a:rPr kumimoji="0" lang="zh-TW" altLang="en-US" sz="3400" spc="300" dirty="0">
                <a:solidFill>
                  <a:schemeClr val="bg1"/>
                </a:solidFill>
                <a:latin typeface="+mn-lt"/>
                <a:ea typeface="華康正顏楷體W7" panose="03000709000000000000" pitchFamily="65" charset="-120"/>
                <a:cs typeface="Calibri" panose="020F0502020204030204" pitchFamily="34" charset="0"/>
              </a:rPr>
              <a:t>聰明難</a:t>
            </a:r>
            <a:r>
              <a:rPr kumimoji="0" lang="en-US" altLang="zh-TW" sz="3400" spc="3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sz="3400" spc="300" dirty="0">
                <a:solidFill>
                  <a:schemeClr val="bg1"/>
                </a:solidFill>
                <a:latin typeface="+mn-lt"/>
                <a:ea typeface="華康正顏楷體W7" panose="03000709000000000000" pitchFamily="65" charset="-120"/>
                <a:cs typeface="Calibri" panose="020F0502020204030204" pitchFamily="34" charset="0"/>
              </a:rPr>
              <a:t>糊塗難</a:t>
            </a:r>
            <a:r>
              <a:rPr kumimoji="0" lang="en-US" altLang="zh-TW" sz="3400" spc="3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sz="3400" spc="300" dirty="0">
                <a:solidFill>
                  <a:schemeClr val="bg1"/>
                </a:solidFill>
                <a:latin typeface="+mn-lt"/>
                <a:ea typeface="華康正顏楷體W7" panose="03000709000000000000" pitchFamily="65" charset="-120"/>
                <a:cs typeface="Calibri" panose="020F0502020204030204" pitchFamily="34" charset="0"/>
              </a:rPr>
              <a:t>由聰明而轉入糊塗更難</a:t>
            </a:r>
            <a:r>
              <a:rPr kumimoji="0" lang="en-US" altLang="zh-TW" sz="3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3400" dirty="0">
                <a:solidFill>
                  <a:schemeClr val="bg1"/>
                </a:solidFill>
                <a:latin typeface="+mn-lt"/>
                <a:ea typeface="華康正顏楷體W7" panose="03000709000000000000" pitchFamily="65" charset="-120"/>
                <a:cs typeface="Calibri" panose="020F0502020204030204" pitchFamily="34" charset="0"/>
              </a:rPr>
              <a:t>          放一著</a:t>
            </a:r>
            <a:r>
              <a:rPr kumimoji="0" lang="en-US" altLang="zh-TW" sz="3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sz="3400" dirty="0">
                <a:solidFill>
                  <a:schemeClr val="bg1"/>
                </a:solidFill>
                <a:latin typeface="+mn-lt"/>
                <a:ea typeface="華康正顏楷體W7" panose="03000709000000000000" pitchFamily="65" charset="-120"/>
                <a:cs typeface="Calibri" panose="020F0502020204030204" pitchFamily="34" charset="0"/>
              </a:rPr>
              <a:t>退一步</a:t>
            </a:r>
            <a:r>
              <a:rPr kumimoji="0" lang="en-US" altLang="zh-TW" sz="3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sz="3400" dirty="0">
                <a:solidFill>
                  <a:schemeClr val="bg1"/>
                </a:solidFill>
                <a:latin typeface="+mn-lt"/>
                <a:ea typeface="華康正顏楷體W7" panose="03000709000000000000" pitchFamily="65" charset="-120"/>
                <a:cs typeface="Calibri" panose="020F0502020204030204" pitchFamily="34" charset="0"/>
              </a:rPr>
              <a:t>當下心安</a:t>
            </a:r>
            <a:r>
              <a:rPr kumimoji="0" lang="en-US" altLang="zh-TW" sz="3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zh-TW" altLang="en-US" sz="3400" dirty="0">
                <a:solidFill>
                  <a:srgbClr val="00FF00"/>
                </a:solidFill>
                <a:latin typeface="+mn-lt"/>
                <a:ea typeface="華康正顏楷體W7" panose="03000709000000000000" pitchFamily="65" charset="-120"/>
                <a:cs typeface="Calibri" panose="020F0502020204030204" pitchFamily="34" charset="0"/>
              </a:rPr>
              <a:t>非圖後來福報也</a:t>
            </a:r>
            <a:r>
              <a:rPr kumimoji="0" lang="en-US" altLang="zh-TW" sz="3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3" descr="C:\Users\Luke\Desktop\難得糊塗.jpg">
            <a:extLst>
              <a:ext uri="{FF2B5EF4-FFF2-40B4-BE49-F238E27FC236}">
                <a16:creationId xmlns:a16="http://schemas.microsoft.com/office/drawing/2014/main" id="{637C6722-9809-4BE8-94B0-C7E37E8A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17" y="-27384"/>
            <a:ext cx="4284984" cy="221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在起初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天主創造了天地</a:t>
            </a:r>
            <a:r>
              <a:rPr lang="en-US" altLang="zh-TW" sz="4000" dirty="0">
                <a:ea typeface="華康儷中黑" panose="020B0509000000000000" pitchFamily="49" charset="-120"/>
              </a:rPr>
              <a:t>: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這天主是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全能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全善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全美</a:t>
            </a:r>
            <a:r>
              <a:rPr lang="zh-TW" altLang="en-US" sz="4000" dirty="0">
                <a:ea typeface="華康儷中黑" panose="020B0509000000000000" pitchFamily="49" charset="-120"/>
              </a:rPr>
              <a:t>的真神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所以他創造的天地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必然也是一個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充滿生機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天朗氣清</a:t>
            </a:r>
            <a:r>
              <a:rPr lang="zh-TW" altLang="en-US" sz="4000" dirty="0">
                <a:ea typeface="華康儷中黑" panose="020B0509000000000000" pitchFamily="49" charset="-120"/>
              </a:rPr>
              <a:t>的世界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r>
              <a:rPr lang="en-US" altLang="zh-TW" sz="4000" dirty="0">
                <a:ea typeface="華康儷中黑" panose="020B0509000000000000" pitchFamily="49" charset="-120"/>
              </a:rPr>
              <a:t>In the beginning, the almighty,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all good and all beautiful God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created heaven and earth,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as such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this bright new world was </a:t>
            </a:r>
            <a:b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</a:b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alive with vigor and enthusiasm.</a:t>
            </a:r>
          </a:p>
        </p:txBody>
      </p:sp>
    </p:spTree>
    <p:extLst>
      <p:ext uri="{BB962C8B-B14F-4D97-AF65-F5344CB8AC3E}">
        <p14:creationId xmlns:p14="http://schemas.microsoft.com/office/powerpoint/2010/main" val="119651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「天主見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『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光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』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好</a:t>
            </a:r>
            <a:r>
              <a:rPr lang="zh-TW" altLang="en-US" sz="4000" dirty="0">
                <a:ea typeface="華康儷中黑" panose="020B0509000000000000" pitchFamily="49" charset="-120"/>
              </a:rPr>
              <a:t>」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ea typeface="華康儷中黑" panose="020B0509000000000000" pitchFamily="49" charset="-120"/>
              </a:rPr>
              <a:t>「天主看了他造的一切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認為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樣樣都很好</a:t>
            </a:r>
            <a:r>
              <a:rPr lang="zh-TW" altLang="en-US" sz="4000" dirty="0">
                <a:ea typeface="華康儷中黑" panose="020B0509000000000000" pitchFamily="49" charset="-120"/>
              </a:rPr>
              <a:t>」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這位造物主也是一位偉大的藝術家</a:t>
            </a:r>
            <a:r>
              <a:rPr lang="en-US" altLang="zh-TW" sz="4000" dirty="0">
                <a:ea typeface="華康儷中黑" panose="020B0509000000000000" pitchFamily="49" charset="-120"/>
              </a:rPr>
              <a:t>. </a:t>
            </a:r>
            <a:r>
              <a:rPr lang="zh-TW" altLang="en-US" sz="4000" dirty="0">
                <a:ea typeface="華康儷中黑" panose="020B0509000000000000" pitchFamily="49" charset="-120"/>
              </a:rPr>
              <a:t>他造的樣樣都好</a:t>
            </a:r>
            <a:r>
              <a:rPr lang="en-US" altLang="zh-TW" sz="4000" dirty="0">
                <a:ea typeface="華康儷中黑" panose="020B0509000000000000" pitchFamily="49" charset="-120"/>
              </a:rPr>
              <a:t>, </a:t>
            </a:r>
            <a:r>
              <a:rPr lang="zh-TW" altLang="en-US" sz="4000" dirty="0">
                <a:ea typeface="華康儷中黑" panose="020B0509000000000000" pitchFamily="49" charset="-120"/>
              </a:rPr>
              <a:t>這是他對自己作品的欣賞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r>
              <a:rPr lang="en-US" altLang="zh-TW" sz="4000" dirty="0">
                <a:ea typeface="華康儷中黑" panose="020B0509000000000000" pitchFamily="49" charset="-120"/>
              </a:rPr>
              <a:t>“God saw how good the light was”; “God saw all that He created and found them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all good</a:t>
            </a:r>
            <a:r>
              <a:rPr lang="en-US" altLang="zh-TW" sz="4000" dirty="0">
                <a:ea typeface="華康儷中黑" panose="020B0509000000000000" pitchFamily="49" charset="-120"/>
              </a:rPr>
              <a:t>”. God the Creator is a great artist. Everything He made was good and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He admired his creation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7208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3600" dirty="0">
                <a:ea typeface="華康儷中黑" panose="020B0509000000000000" pitchFamily="49" charset="-120"/>
              </a:rPr>
              <a:t>這天地原本混沌黑暗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天主說「有光」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就有了光</a:t>
            </a:r>
            <a:r>
              <a:rPr lang="en-US" altLang="zh-TW" sz="3600" dirty="0">
                <a:ea typeface="華康儷中黑" panose="020B0509000000000000" pitchFamily="49" charset="-120"/>
              </a:rPr>
              <a:t>;</a:t>
            </a:r>
            <a:r>
              <a:rPr lang="zh-TW" altLang="en-US" sz="3600" dirty="0">
                <a:ea typeface="華康儷中黑" panose="020B0509000000000000" pitchFamily="49" charset="-120"/>
              </a:rPr>
              <a:t>我忽然想起</a:t>
            </a:r>
            <a:r>
              <a:rPr lang="en-US" altLang="zh-TW" sz="3600" dirty="0">
                <a:ea typeface="華康儷中黑" panose="020B0509000000000000" pitchFamily="49" charset="-120"/>
              </a:rPr>
              <a:t>:</a:t>
            </a:r>
            <a:r>
              <a:rPr lang="zh-TW" altLang="en-US" sz="3600" dirty="0">
                <a:ea typeface="華康儷中黑" panose="020B0509000000000000" pitchFamily="49" charset="-120"/>
              </a:rPr>
              <a:t>「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倉頡造字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有鬼夜哭</a:t>
            </a:r>
            <a:r>
              <a:rPr lang="zh-TW" altLang="en-US" sz="3600" dirty="0">
                <a:ea typeface="華康儷中黑" panose="020B0509000000000000" pitchFamily="49" charset="-120"/>
              </a:rPr>
              <a:t>」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  <a:r>
              <a:rPr lang="zh-TW" altLang="en-US" sz="3600" dirty="0">
                <a:ea typeface="華康儷中黑" panose="020B0509000000000000" pitchFamily="49" charset="-120"/>
              </a:rPr>
              <a:t>因為文字代表光明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能燭照人生</a:t>
            </a:r>
            <a:r>
              <a:rPr lang="en-US" altLang="zh-TW" sz="3600" dirty="0">
                <a:ea typeface="華康儷中黑" panose="020B0509000000000000" pitchFamily="49" charset="-120"/>
              </a:rPr>
              <a:t>;</a:t>
            </a:r>
            <a:r>
              <a:rPr lang="zh-TW" altLang="en-US" sz="3600" dirty="0">
                <a:ea typeface="華康儷中黑" panose="020B0509000000000000" pitchFamily="49" charset="-120"/>
              </a:rPr>
              <a:t>有了光明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br>
              <a:rPr lang="en-US" altLang="zh-TW" sz="3600" dirty="0">
                <a:ea typeface="華康儷中黑" panose="020B0509000000000000" pitchFamily="49" charset="-120"/>
              </a:rPr>
            </a:b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屬幽暗的鬼怪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就不能再騙人和害人了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</a:p>
          <a:p>
            <a:r>
              <a:rPr lang="en-US" altLang="zh-TW" sz="3600" spc="-100" dirty="0">
                <a:ea typeface="華康儷中黑" panose="020B0509000000000000" pitchFamily="49" charset="-120"/>
              </a:rPr>
              <a:t>The world was a formless wasteland, light came when God uttered His word. This reminded me of “</a:t>
            </a:r>
            <a:r>
              <a:rPr lang="en-US" altLang="zh-TW" sz="36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ghosts crying when </a:t>
            </a:r>
            <a:r>
              <a:rPr lang="en-US" altLang="zh-TW" sz="3600" spc="-100" dirty="0" err="1">
                <a:solidFill>
                  <a:srgbClr val="FF0000"/>
                </a:solidFill>
                <a:ea typeface="華康儷中黑" panose="020B0509000000000000" pitchFamily="49" charset="-120"/>
              </a:rPr>
              <a:t>Changjie</a:t>
            </a:r>
            <a:r>
              <a:rPr lang="en-US" altLang="zh-TW" sz="36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 created words</a:t>
            </a:r>
            <a:r>
              <a:rPr lang="en-US" altLang="zh-TW" sz="3600" spc="-100" dirty="0">
                <a:ea typeface="華康儷中黑" panose="020B0509000000000000" pitchFamily="49" charset="-120"/>
              </a:rPr>
              <a:t>”. Because words represent light, they light up people’s lives; with light, </a:t>
            </a:r>
            <a:r>
              <a:rPr lang="en-US" altLang="zh-TW" sz="36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ghosts that belonged to the darkness could no longer deceive people</a:t>
            </a:r>
            <a:r>
              <a:rPr lang="en-US" altLang="zh-TW" sz="3600" spc="-100" dirty="0">
                <a:ea typeface="華康儷中黑" panose="020B0509000000000000" pitchFamily="49" charset="-120"/>
              </a:rPr>
              <a:t> and harm them.</a:t>
            </a:r>
          </a:p>
        </p:txBody>
      </p:sp>
    </p:spTree>
    <p:extLst>
      <p:ext uri="{BB962C8B-B14F-4D97-AF65-F5344CB8AC3E}">
        <p14:creationId xmlns:p14="http://schemas.microsoft.com/office/powerpoint/2010/main" val="3980296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創世的第六天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天主造了人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並把這個世界交給人去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管理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不是霸佔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更非濫用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世界井井有條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人人幸福快樂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便是天主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造物的目的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也是神的喜樂和光榮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200"/>
              </a:lnSpc>
            </a:pPr>
            <a:r>
              <a:rPr lang="en-US" altLang="zh-TW" sz="4000" spc="-100" dirty="0">
                <a:ea typeface="華康儷中黑" panose="020B0509000000000000" pitchFamily="49" charset="-120"/>
              </a:rPr>
              <a:t>On the sixth day of the creation, God created man and gave him </a:t>
            </a:r>
            <a:r>
              <a:rPr lang="en-US" altLang="zh-TW" sz="4000" spc="-1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stewardship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 over the world; but not for him to dominate nor abuse his stewardship. An </a:t>
            </a:r>
            <a:r>
              <a:rPr lang="en-US" altLang="zh-TW" sz="4000" spc="-1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orderly world 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wherein </a:t>
            </a:r>
            <a:r>
              <a:rPr lang="en-US" altLang="zh-TW" b="1" spc="-1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EVERYONE</a:t>
            </a:r>
            <a:r>
              <a:rPr lang="en-US" altLang="zh-TW" sz="4000" spc="-1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 is happy 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is the purpose God the Creator had for man. It is also His joy and glory.</a:t>
            </a:r>
          </a:p>
        </p:txBody>
      </p:sp>
    </p:spTree>
    <p:extLst>
      <p:ext uri="{BB962C8B-B14F-4D97-AF65-F5344CB8AC3E}">
        <p14:creationId xmlns:p14="http://schemas.microsoft.com/office/powerpoint/2010/main" val="4090935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所以教會初期的教父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聖依肋內</a:t>
            </a:r>
            <a:r>
              <a:rPr lang="zh-TW" altLang="en-US" sz="4000" dirty="0">
                <a:ea typeface="華康儷中黑" panose="020B0509000000000000" pitchFamily="49" charset="-120"/>
              </a:rPr>
              <a:t>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才說</a:t>
            </a:r>
            <a:r>
              <a:rPr lang="en-US" altLang="zh-TW" sz="4000" dirty="0">
                <a:ea typeface="華康儷中黑" panose="020B0509000000000000" pitchFamily="49" charset="-120"/>
              </a:rPr>
              <a:t>: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一個快樂活潑的人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就是天主的光榮</a:t>
            </a:r>
            <a:br>
              <a:rPr lang="en-US" altLang="zh-TW" sz="4000" dirty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endParaRPr lang="en-US" altLang="zh-TW" sz="4000" dirty="0"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4000" dirty="0">
                <a:ea typeface="華康儷中黑" panose="020B0509000000000000" pitchFamily="49" charset="-120"/>
              </a:rPr>
              <a:t>For this reason,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St Irenaeus 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(AD130-202)</a:t>
            </a:r>
            <a:r>
              <a:rPr lang="en-US" altLang="zh-TW" sz="4000" dirty="0">
                <a:ea typeface="華康儷中黑" panose="020B0509000000000000" pitchFamily="49" charset="-120"/>
              </a:rPr>
              <a:t>, an early Church Father said,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400" b="1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Gloria Dei, homo </a:t>
            </a:r>
            <a:r>
              <a:rPr lang="en-US" altLang="zh-TW" sz="4400" b="1" dirty="0" err="1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vivens</a:t>
            </a:r>
            <a:r>
              <a:rPr lang="en-US" altLang="zh-TW" sz="4000" dirty="0">
                <a:ea typeface="華康儷中黑" panose="020B0509000000000000" pitchFamily="49" charset="-120"/>
              </a:rPr>
              <a:t>,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(The glory of God, is man fully alive).</a:t>
            </a:r>
          </a:p>
        </p:txBody>
      </p:sp>
    </p:spTree>
    <p:extLst>
      <p:ext uri="{BB962C8B-B14F-4D97-AF65-F5344CB8AC3E}">
        <p14:creationId xmlns:p14="http://schemas.microsoft.com/office/powerpoint/2010/main" val="2782752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但當我們說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「光榮」天主時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我們會想到耶穌榮進聖城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皇帝的登基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教宗主持的五百萬人參與的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大禮彌撒等等的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排場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r>
              <a:rPr lang="en-US" altLang="zh-TW" sz="4000" dirty="0">
                <a:ea typeface="華康儷中黑" panose="020B0509000000000000" pitchFamily="49" charset="-120"/>
              </a:rPr>
              <a:t>Whenever we speak of “glory”,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we think of Jesus’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glorious entry </a:t>
            </a:r>
            <a:r>
              <a:rPr lang="en-US" altLang="zh-TW" sz="4000" dirty="0">
                <a:ea typeface="華康儷中黑" panose="020B0509000000000000" pitchFamily="49" charset="-120"/>
              </a:rPr>
              <a:t>into the Holy City, a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royal enthronement</a:t>
            </a:r>
            <a:r>
              <a:rPr lang="en-US" altLang="zh-TW" sz="4000" dirty="0">
                <a:ea typeface="華康儷中黑" panose="020B0509000000000000" pitchFamily="49" charset="-120"/>
              </a:rPr>
              <a:t>,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grand Masses </a:t>
            </a:r>
            <a:r>
              <a:rPr lang="en-US" altLang="zh-TW" sz="4000" dirty="0">
                <a:ea typeface="華康儷中黑" panose="020B0509000000000000" pitchFamily="49" charset="-120"/>
              </a:rPr>
              <a:t>held by the Pope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and attended by millions of people.</a:t>
            </a:r>
          </a:p>
        </p:txBody>
      </p:sp>
    </p:spTree>
    <p:extLst>
      <p:ext uri="{BB962C8B-B14F-4D97-AF65-F5344CB8AC3E}">
        <p14:creationId xmlns:p14="http://schemas.microsoft.com/office/powerpoint/2010/main" val="1212435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082D12F-C830-4E48-840A-8A13908D8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7" y="188639"/>
            <a:ext cx="9144000" cy="64807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我們也會想起英國作曲家艾爾加</a:t>
            </a:r>
            <a:endParaRPr lang="en-US" altLang="zh-TW" sz="40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zh-TW" altLang="en-US" sz="4000" i="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在</a:t>
            </a:r>
            <a:r>
              <a:rPr lang="en-US" altLang="zh-TW" sz="4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1901</a:t>
            </a:r>
            <a:r>
              <a:rPr lang="zh-TW" altLang="en-US" sz="4000" i="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年至</a:t>
            </a:r>
            <a:r>
              <a:rPr lang="en-US" altLang="zh-TW" sz="4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1934</a:t>
            </a:r>
            <a:r>
              <a:rPr lang="zh-TW" altLang="en-US" sz="4000" i="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年間創作的一組管弦樂進行曲</a:t>
            </a:r>
            <a:r>
              <a:rPr lang="en-US" altLang="zh-TW" sz="4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《</a:t>
            </a:r>
            <a:r>
              <a:rPr lang="zh-TW" altLang="en-US" sz="4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威風凜凜進行曲</a:t>
            </a:r>
            <a:r>
              <a:rPr lang="en-US" altLang="zh-TW" sz="4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》,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威風而堂皇</a:t>
            </a:r>
            <a:r>
              <a:rPr lang="en-US" altLang="zh-TW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天主需要這些嗎？</a:t>
            </a:r>
            <a:endParaRPr lang="en-US" altLang="zh-TW" sz="4000" dirty="0">
              <a:highlight>
                <a:srgbClr val="FFFF00"/>
              </a:highlight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think of </a:t>
            </a:r>
            <a:r>
              <a:rPr lang="en-US" altLang="zh-TW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Sir Edward Elgar’s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Pomp and Circumstance Marches 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composed between </a:t>
            </a:r>
            <a:r>
              <a:rPr lang="en-US" altLang="zh-TW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1901-34,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ceremonial and proud. </a:t>
            </a:r>
          </a:p>
          <a:p>
            <a:pPr>
              <a:spcBef>
                <a:spcPts val="0"/>
              </a:spcBef>
            </a:pPr>
            <a:r>
              <a:rPr lang="en-US" altLang="zh-TW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this what God wants?</a:t>
            </a:r>
            <a:endParaRPr lang="en-US" altLang="zh-TW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E51738-039B-4848-83EC-C24368D26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7" y="-1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28EA16-88B8-429C-A16B-F594F48EE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7" y="-115417"/>
            <a:ext cx="409086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6:</a:t>
            </a:r>
            <a:r>
              <a:rPr kumimoji="0" lang="zh-TW" altLang="zh-TW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  <a:hlinkClick r:id="rId2"/>
              </a:rPr>
              <a:t>29</a:t>
            </a:r>
            <a:endParaRPr kumimoji="0" lang="zh-TW" altLang="zh-TW" sz="600" b="0" i="0" u="none" strike="noStrike" kern="1200" cap="none" spc="0" normalizeH="0" baseline="0" noProof="0" dirty="0">
              <a:ln>
                <a:noFill/>
              </a:ln>
              <a:solidFill>
                <a:srgbClr val="1A0DAB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0852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EFD3897-5AE4-4810-B668-EB2FEA91D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858000"/>
          </a:xfrm>
        </p:spPr>
        <p:txBody>
          <a:bodyPr/>
          <a:lstStyle/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天主說：「地上要生出生物，各按其類；走獸、爬蟲，及地上的各種生物，各按其類！」事就這樣成了。天主於是造了地上的生物，各按其類；各種走獸，各按其類；以及地上所有的爬蟲，各按其類。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天主看了，認為好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7827" name="Text Box 6">
            <a:extLst>
              <a:ext uri="{FF2B5EF4-FFF2-40B4-BE49-F238E27FC236}">
                <a16:creationId xmlns:a16="http://schemas.microsoft.com/office/drawing/2014/main" id="{9CF10D70-0687-4DDE-9D77-952718929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616585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>
                <a:solidFill>
                  <a:schemeClr val="bg1"/>
                </a:solidFill>
              </a:rPr>
              <a:t>2/4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這是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天主的「光榮」</a:t>
            </a:r>
            <a:r>
              <a:rPr lang="zh-TW" altLang="en-US" sz="4000" dirty="0">
                <a:ea typeface="華康儷中黑" panose="020B0509000000000000" pitchFamily="49" charset="-120"/>
              </a:rPr>
              <a:t>嗎</a:t>
            </a:r>
            <a:r>
              <a:rPr lang="en-US" altLang="zh-TW" sz="4000" dirty="0">
                <a:ea typeface="華康儷中黑" panose="020B0509000000000000" pitchFamily="49" charset="-120"/>
              </a:rPr>
              <a:t>?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二千年前沒有基督徒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五千年前什麼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有系統的宗教都沒有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誰去光榮神</a:t>
            </a:r>
            <a:r>
              <a:rPr lang="en-US" altLang="zh-TW" sz="4000" dirty="0">
                <a:ea typeface="華康儷中黑" panose="020B0509000000000000" pitchFamily="49" charset="-120"/>
              </a:rPr>
              <a:t>? </a:t>
            </a:r>
            <a:r>
              <a:rPr lang="zh-TW" altLang="en-US" sz="4000" dirty="0">
                <a:ea typeface="華康儷中黑" panose="020B0509000000000000" pitchFamily="49" charset="-120"/>
              </a:rPr>
              <a:t>神從哪裡獲享光榮</a:t>
            </a:r>
            <a:r>
              <a:rPr lang="en-US" altLang="zh-TW" sz="4000" dirty="0">
                <a:ea typeface="華康儷中黑" panose="020B0509000000000000" pitchFamily="49" charset="-120"/>
              </a:rPr>
              <a:t>? </a:t>
            </a:r>
          </a:p>
          <a:p>
            <a:r>
              <a:rPr lang="en-US" altLang="zh-TW" sz="4000" dirty="0">
                <a:ea typeface="華康儷中黑" panose="020B0509000000000000" pitchFamily="49" charset="-120"/>
              </a:rPr>
              <a:t>Is this God’s “glory”? Christians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did not exist two thousand years ago.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Five thousand years ago there was no  institutionalized religion.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Who was there to give glory to God? </a:t>
            </a:r>
            <a:r>
              <a:rPr lang="en-US" altLang="zh-TW" sz="4000" dirty="0">
                <a:ea typeface="華康儷中黑" panose="020B0509000000000000" pitchFamily="49" charset="-120"/>
              </a:rPr>
              <a:t>Where could God get His glory?</a:t>
            </a:r>
          </a:p>
        </p:txBody>
      </p:sp>
    </p:spTree>
    <p:extLst>
      <p:ext uri="{BB962C8B-B14F-4D97-AF65-F5344CB8AC3E}">
        <p14:creationId xmlns:p14="http://schemas.microsoft.com/office/powerpoint/2010/main" val="879810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</a:rPr>
              <a:t>我喜歡梵二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因為它說出了基督信仰的原來意義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而從梵二的角度看聖經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我們會看到那些未經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宗教制度</a:t>
            </a:r>
            <a:r>
              <a:rPr lang="zh-TW" altLang="en-US" sz="4000" dirty="0">
                <a:ea typeface="華康儷中黑" panose="020B0509000000000000" pitchFamily="49" charset="-120"/>
              </a:rPr>
              <a:t>渲染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和未被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僵化教條</a:t>
            </a:r>
            <a:r>
              <a:rPr lang="zh-TW" altLang="en-US" sz="4000" dirty="0">
                <a:ea typeface="華康儷中黑" panose="020B0509000000000000" pitchFamily="49" charset="-120"/>
              </a:rPr>
              <a:t>扭曲的真信仰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I love the Vatican II Council</a:t>
            </a:r>
            <a:r>
              <a:rPr lang="en-US" altLang="zh-TW" sz="4000" dirty="0">
                <a:ea typeface="華康儷中黑" panose="020B0509000000000000" pitchFamily="49" charset="-120"/>
              </a:rPr>
              <a:t>. It stripped the layers of rigidity and superfluous structural regulations added over the centuries, and through its eyes, exposed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the original meaning </a:t>
            </a:r>
            <a:r>
              <a:rPr lang="en-US" altLang="zh-TW" sz="4000" dirty="0">
                <a:ea typeface="華康儷中黑" panose="020B0509000000000000" pitchFamily="49" charset="-120"/>
              </a:rPr>
              <a:t>that lies at the heart of our Christian beliefs.</a:t>
            </a:r>
          </a:p>
        </p:txBody>
      </p:sp>
    </p:spTree>
    <p:extLst>
      <p:ext uri="{BB962C8B-B14F-4D97-AF65-F5344CB8AC3E}">
        <p14:creationId xmlns:p14="http://schemas.microsoft.com/office/powerpoint/2010/main" val="3870319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B8282F3-1E18-4D94-ACC7-F0E0630F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669360"/>
          </a:xfrm>
        </p:spPr>
        <p:txBody>
          <a:bodyPr/>
          <a:lstStyle/>
          <a:p>
            <a:r>
              <a:rPr lang="zh-TW" altLang="en-US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原來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天淨銀河垂地</a:t>
            </a:r>
            <a:r>
              <a:rPr lang="zh-TW" altLang="en-US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  <a:r>
              <a:rPr lang="en-US" altLang="zh-TW" dirty="0"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ea typeface="華康儷中黑" panose="020B0509000000000000" pitchFamily="49" charset="-120"/>
                <a:cs typeface="Times New Roman" panose="02020603050405020304" pitchFamily="18" charset="0"/>
              </a:rPr>
              <a:t>范仲淹</a:t>
            </a:r>
            <a:r>
              <a:rPr lang="en-US" altLang="zh-TW" dirty="0"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b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zh-TW" altLang="en-US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處處國泰民安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才是造物主的光榮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;</a:t>
            </a:r>
            <a:b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而我們活得快樂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也使人人快樂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b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才能榮神益人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才是真正的光榮天主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sz="4000" spc="-1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“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A sky so immaculate that the galaxy</a:t>
            </a:r>
            <a:r>
              <a:rPr lang="en-US" altLang="zh-TW" sz="4000" spc="-1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 meets the earth” </a:t>
            </a:r>
            <a:r>
              <a:rPr lang="en-US" altLang="zh-TW" spc="-1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(Fan </a:t>
            </a:r>
            <a:r>
              <a:rPr lang="en-US" altLang="zh-TW" spc="-100" dirty="0" err="1">
                <a:ea typeface="華康儷中黑" panose="020B0509000000000000" pitchFamily="49" charset="-120"/>
                <a:cs typeface="Times New Roman" panose="02020603050405020304" pitchFamily="18" charset="0"/>
              </a:rPr>
              <a:t>Zhongyan</a:t>
            </a:r>
            <a:r>
              <a:rPr lang="en-US" altLang="zh-TW" spc="-1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en-US" altLang="zh-TW" sz="4000" spc="-1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, where all on earth live in peace - is the best tribute 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to God; for us to live joyously ourselves and contribute to the joy of others </a:t>
            </a:r>
            <a:b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-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this is truly the glory of God</a:t>
            </a:r>
            <a:r>
              <a:rPr lang="en-US" altLang="zh-TW" sz="4000" dirty="0">
                <a:ea typeface="華康儷中黑" panose="020B0509000000000000" pitchFamily="49" charset="-12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600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8153C388-57BB-4B73-AE33-3C58CABCB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48375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en-US" altLang="zh-TW" sz="9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(P)" pitchFamily="34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願復活的基督 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spc="6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幫助你戰勝疫情和所有困難</a:t>
            </a:r>
            <a:endParaRPr lang="en-US" altLang="zh-TW" sz="4800" spc="6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0E251CD-E3D8-4270-B5FC-7D9D52224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1450"/>
            <a:ext cx="9144000" cy="6858000"/>
          </a:xfrm>
        </p:spPr>
        <p:txBody>
          <a:bodyPr/>
          <a:lstStyle/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天主說：「讓我們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照我們的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肖像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按我們的模樣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造人，叫他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管理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海中的魚、天空的飛鳥、牲畜、各種野獸、在地上爬行的各種爬蟲。」天主於是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照自己的肖像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造了人，就是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照天主的肖像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造了人：造了他們男和女。天主祝福他們說：「你們要生育繁殖，充滿大地，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治理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大地，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管理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海中的魚、天空的飛鳥、各種在地上爬行的生物！」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8851" name="Text Box 6">
            <a:extLst>
              <a:ext uri="{FF2B5EF4-FFF2-40B4-BE49-F238E27FC236}">
                <a16:creationId xmlns:a16="http://schemas.microsoft.com/office/drawing/2014/main" id="{CDB2D8C1-CDB6-4EBA-8D0A-FAC03666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6165850"/>
            <a:ext cx="1082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>
                <a:solidFill>
                  <a:schemeClr val="bg1"/>
                </a:solidFill>
              </a:rPr>
              <a:t>3/4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80D94E6D-B4E5-48B0-B8A3-4E25153EE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zh-TW" sz="24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又說：「看，全地面上結種子的各種蔬菜，在果內含有種子的各種果樹，我都給你們作食物；至於地上的各種野獸，天空中的各種飛鳥，在地上爬行有生魂的各種動物，我把一切青草，給牠們作食物。」事就這樣成了。</a:t>
            </a:r>
          </a:p>
          <a:p>
            <a:pPr marL="0" indent="0" algn="just" eaLnBrk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天主看了他造的一切</a:t>
            </a:r>
            <a:r>
              <a:rPr lang="zh-TW" altLang="en-US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認為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樣樣都很好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過了晚上，過了早晨，這是第六天。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上主的話。  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感謝天主。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en-US" altLang="zh-TW" dirty="0">
              <a:solidFill>
                <a:srgbClr val="00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zh-TW" altLang="en-US" dirty="0">
              <a:solidFill>
                <a:srgbClr val="00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9875" name="Text Box 6">
            <a:extLst>
              <a:ext uri="{FF2B5EF4-FFF2-40B4-BE49-F238E27FC236}">
                <a16:creationId xmlns:a16="http://schemas.microsoft.com/office/drawing/2014/main" id="{6351F0E1-CDF4-4042-BD53-E869CBD10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6165850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>
                <a:solidFill>
                  <a:schemeClr val="bg1"/>
                </a:solidFill>
              </a:rPr>
              <a:t>4/4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0506293-A67E-4922-9800-234EB9CB2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562"/>
            <a:ext cx="9144000" cy="6492876"/>
          </a:xfrm>
        </p:spPr>
        <p:txBody>
          <a:bodyPr/>
          <a:lstStyle/>
          <a:p>
            <a:pPr marL="0" indent="0" algn="just" eaLnBrk="1"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恭讀出谷紀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14:15-15:1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上主向梅瑟說：「你為什麼向我哀號！吩咐以色列子民起營前行；你舉起棍杖，把你的手伸到海上，分開海水，叫以色列子民在海中乾地上走過。你看，我要使埃及人心硬，在後面追趕以色列子民；這樣，我好在法郎和他全軍，戰車和騎兵身上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大顯神能。我向法郎，向他的戰車和騎兵，大顯神能的時候，埃及人將會知道：我是上主。」</a:t>
            </a: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C707E65E-5DA8-4DCE-967B-AD3733409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6308725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1/3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E830729-4517-42A9-A332-D8F0F90EF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54000"/>
            <a:ext cx="9144000" cy="6350000"/>
          </a:xfrm>
        </p:spPr>
        <p:txBody>
          <a:bodyPr/>
          <a:lstStyle/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梅瑟向海伸手，上主就用極強的東風，一夜之間，把海水颳退，使海底成為乾地。水分開以後，以色列子民，便在海中乾地上走過；水在他們左右好像牆壁。隨後，埃及人也趕來，法郎所有的馬、戰車和騎兵，都跟著以色列子民，來到海中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上主對梅瑟說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「向海伸出手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使水回流到埃及人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他們的戰車和騎兵身上。」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zh-TW" altLang="en-US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4FCC7688-2304-44C8-AE25-217E00305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6237288"/>
            <a:ext cx="118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2/3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364969D-5D3B-4363-A279-F40F9EF8F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562"/>
            <a:ext cx="9144000" cy="6492876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到了天亮，梅瑟向海伸手，海水流回原處。埃及人迎著水，逃跑的時候，上主將他們投入海中。回流的水，淹沒了法郎的戰車、騎兵，以及跟著以色列子民，來到海中的法郎軍隊；一個人也沒有留下。這樣，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上主在那一天，從埃及人手中，拯救了以色列人。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上主的話。  </a:t>
            </a:r>
            <a:endParaRPr lang="en-US" altLang="zh-TW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感謝天主。</a:t>
            </a: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80E75DA6-5788-495E-A315-C251BD4E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308725"/>
            <a:ext cx="154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3/3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8BBCB4C0-7167-482E-9934-49635A1E5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562"/>
            <a:ext cx="9144000" cy="6492876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spcAft>
                <a:spcPts val="12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恭讀依撒意亞先知書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55:1-11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上主說：「凡口渴的，請到水泉來！那沒有錢的，也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請來吧！請來買不花錢、不收費的酒和奶！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你們若細心聽我，你們就能吃到豐美的食物，你們的心靈必因飽享佳餚而喜悅。</a:t>
            </a:r>
          </a:p>
          <a:p>
            <a:pPr marL="0" indent="0" algn="just" eaLnBrk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你們如果走近我，側耳聽我，你們必將獲得生命。</a:t>
            </a: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719F1B3B-2E28-4D45-A356-02CD5E2EB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308725"/>
            <a:ext cx="1266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</a:rPr>
              <a:t>1/2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9396</TotalTime>
  <Words>2978</Words>
  <Application>Microsoft Office PowerPoint</Application>
  <PresentationFormat>如螢幕大小 (4:3)</PresentationFormat>
  <Paragraphs>139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33</vt:i4>
      </vt:variant>
    </vt:vector>
  </HeadingPairs>
  <TitlesOfParts>
    <vt:vector size="48" baseType="lpstr">
      <vt:lpstr>華康中黑體</vt:lpstr>
      <vt:lpstr>華康中黑體(P)</vt:lpstr>
      <vt:lpstr>華康正顏楷體W7</vt:lpstr>
      <vt:lpstr>華康粗黑體</vt:lpstr>
      <vt:lpstr>華康儷中黑</vt:lpstr>
      <vt:lpstr>新細明體</vt:lpstr>
      <vt:lpstr>Arial</vt:lpstr>
      <vt:lpstr>Calibri</vt:lpstr>
      <vt:lpstr>Courier New</vt:lpstr>
      <vt:lpstr>Times New Roman</vt:lpstr>
      <vt:lpstr>Wingdings</vt:lpstr>
      <vt:lpstr>預設簡報設計</vt:lpstr>
      <vt:lpstr>14_預設簡報設計</vt:lpstr>
      <vt:lpstr>1_預設簡報設計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854</cp:revision>
  <cp:lastPrinted>2023-03-22T07:33:47Z</cp:lastPrinted>
  <dcterms:created xsi:type="dcterms:W3CDTF">2006-09-26T01:05:23Z</dcterms:created>
  <dcterms:modified xsi:type="dcterms:W3CDTF">2023-04-02T10:29:28Z</dcterms:modified>
</cp:coreProperties>
</file>